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2" d="100"/>
          <a:sy n="122" d="100"/>
        </p:scale>
        <p:origin x="-13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0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37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0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8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59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4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6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2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5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D1025-F6B6-4326-961F-764CF9BC4EE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B4465-D7F0-4FFB-A541-D979C77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6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675802" y="2116138"/>
            <a:ext cx="4700587" cy="2070100"/>
          </a:xfrm>
        </p:spPr>
        <p:txBody>
          <a:bodyPr>
            <a:normAutofit/>
          </a:bodyPr>
          <a:lstStyle/>
          <a:p>
            <a:endParaRPr lang="es-CO" sz="2800" b="1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ES" sz="2800" b="1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La depresión en la adolescencia: ¿qué pueden hacer los padres para ayudar?</a:t>
            </a:r>
            <a:endParaRPr lang="es-CO" sz="2800" b="1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60192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057655" y="979502"/>
            <a:ext cx="8301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INSTITUCIÓN EDUCATIVA JESÚS DE LA BUENA ESPERANZA </a:t>
            </a:r>
            <a:endParaRPr lang="en-US" sz="2400" b="1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454096" y="52022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b="1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CO" b="1" dirty="0" err="1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Yeimi</a:t>
            </a:r>
            <a:r>
              <a:rPr lang="es-CO" b="1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Carolina García Ospina</a:t>
            </a:r>
          </a:p>
          <a:p>
            <a:r>
              <a:rPr lang="es-CO" b="1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Docente Orientadora </a:t>
            </a:r>
            <a:endParaRPr lang="en-US" b="1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8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50281" y="293686"/>
            <a:ext cx="8415337" cy="1325563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¿Qué es la depresión en la adolescencia?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69117" y="1412872"/>
            <a:ext cx="75318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La depresión puede estar presente cuando el adolescente:</a:t>
            </a:r>
          </a:p>
          <a:p>
            <a:endParaRPr lang="es-ES" sz="28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Está de ánimo triste o irritable la mayor parte del día. Su hijo puede decir que se siente triste o enojado o parece al borde de las lágrimas o de mal humor.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8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No disfruta de las cosas que solían hacerlo feliz.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8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Sentimientos de que no vale nada o de culpa. Baja autoestima.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8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sz="14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sz="14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730" y="2074140"/>
            <a:ext cx="2782888" cy="35881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962" y="4259804"/>
            <a:ext cx="3157538" cy="2380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4337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6736" y="700089"/>
            <a:ext cx="5148264" cy="4371974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Ya no quiere estar </a:t>
            </a:r>
            <a:r>
              <a:rPr lang="es-ES" sz="32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con                          </a:t>
            </a:r>
            <a:r>
              <a:rPr lang="es-ES" sz="32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la familia o con los amigos.</a:t>
            </a:r>
          </a:p>
          <a:p>
            <a:endParaRPr lang="es-ES" sz="36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sz="36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sz="3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sz="3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sz="36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sz="3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0" indent="0">
              <a:buNone/>
            </a:pPr>
            <a:endParaRPr lang="es-ES" sz="3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sz="3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3" y="2286000"/>
            <a:ext cx="3857986" cy="289742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2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CuadroTexto 6"/>
          <p:cNvSpPr txBox="1"/>
          <p:nvPr/>
        </p:nvSpPr>
        <p:spPr>
          <a:xfrm>
            <a:off x="6407832" y="3600449"/>
            <a:ext cx="5257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32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Falta de energía o se siente incapaz de hacer tareas simples</a:t>
            </a:r>
            <a:r>
              <a:rPr lang="es-ES" sz="28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8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Las calificaciones de la escuela pueden bajar.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8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sz="32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66" y="700089"/>
            <a:ext cx="4365132" cy="2671762"/>
          </a:xfrm>
          <a:prstGeom prst="rect">
            <a:avLst/>
          </a:prstGeom>
          <a:ln w="127000" cap="sq">
            <a:solidFill>
              <a:schemeClr val="accent1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896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 noGrp="1"/>
          </p:cNvSpPr>
          <p:nvPr>
            <p:ph idx="1"/>
          </p:nvPr>
        </p:nvSpPr>
        <p:spPr>
          <a:xfrm>
            <a:off x="4014788" y="426243"/>
            <a:ext cx="7038974" cy="634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ES" sz="36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Un cambio notable de peso o en la forma de comer, ya sea mucho o poco.</a:t>
            </a:r>
          </a:p>
          <a:p>
            <a:endParaRPr lang="es-ES" sz="36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sz="36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ES" sz="36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Achaques y dolores cuando todo está bien.</a:t>
            </a:r>
          </a:p>
          <a:p>
            <a:pPr marL="0" indent="0">
              <a:buNone/>
            </a:pPr>
            <a:endParaRPr lang="es-ES" sz="3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342900" indent="-342900"/>
            <a:r>
              <a:rPr lang="es-ES" sz="36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Duerme muy poco durante la noche o demasiado durante el día.</a:t>
            </a:r>
          </a:p>
          <a:p>
            <a:endParaRPr lang="en-US" sz="36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8" y="673894"/>
            <a:ext cx="3114673" cy="1930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5"/>
          <a:stretch/>
        </p:blipFill>
        <p:spPr>
          <a:xfrm>
            <a:off x="679565" y="3514725"/>
            <a:ext cx="2792296" cy="260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7823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66775" y="1025524"/>
            <a:ext cx="6205537" cy="6518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ES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No se preocupa por lo que pueda pasar en el </a:t>
            </a:r>
            <a:r>
              <a:rPr lang="es-E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futuro.</a:t>
            </a:r>
          </a:p>
          <a:p>
            <a:endParaRPr lang="es-E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ES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Problemas para enfocarse o tomar decisiones. </a:t>
            </a:r>
            <a:endParaRPr lang="es-E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ES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Pensamientos frecuentes sobre la muerte o sobre el suicidio.</a:t>
            </a:r>
            <a:endParaRPr lang="en-U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027" y="2014537"/>
            <a:ext cx="4076698" cy="271779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844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62300" y="607218"/>
            <a:ext cx="9029700" cy="1325563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/>
            </a:r>
            <a:br>
              <a:rPr lang="es-E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¿</a:t>
            </a:r>
            <a:r>
              <a:rPr lang="es-ES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Qué debo hacer si creo que mi hijo está deprimido?</a:t>
            </a:r>
            <a:br>
              <a:rPr lang="es-ES" dirty="0"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endParaRPr lang="en-U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62325" y="2506662"/>
            <a:ext cx="7462837" cy="4351338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Hable con su hijo sobre sus sentimientos y sobre las cosas que suceden en el hogar y en la escuela que le puede estar molestando.</a:t>
            </a:r>
          </a:p>
          <a:p>
            <a:endParaRPr lang="es-E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E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Busque apoyo psicológico para su hijo.</a:t>
            </a:r>
            <a:r>
              <a:rPr lang="es-CO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endParaRPr lang="es-E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300" y="0"/>
            <a:ext cx="3429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6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86174" y="365125"/>
            <a:ext cx="7667625" cy="1325563"/>
          </a:xfrm>
        </p:spPr>
        <p:txBody>
          <a:bodyPr/>
          <a:lstStyle/>
          <a:p>
            <a:r>
              <a:rPr lang="es-CO" b="1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Elabore un plan de seguridad</a:t>
            </a:r>
            <a:r>
              <a:rPr lang="en-U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/>
            </a:r>
            <a:br>
              <a:rPr lang="en-U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endParaRPr lang="en-U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pic>
        <p:nvPicPr>
          <p:cNvPr id="6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43263" cy="6858000"/>
          </a:xfrm>
          <a:prstGeom prst="rect">
            <a:avLst/>
          </a:prstGeom>
        </p:spPr>
      </p:pic>
      <p:sp>
        <p:nvSpPr>
          <p:cNvPr id="10" name="Marcador de contenido 9"/>
          <p:cNvSpPr>
            <a:spLocks noGrp="1"/>
          </p:cNvSpPr>
          <p:nvPr>
            <p:ph idx="1"/>
          </p:nvPr>
        </p:nvSpPr>
        <p:spPr>
          <a:xfrm>
            <a:off x="3438523" y="1368424"/>
            <a:ext cx="8648702" cy="54895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CO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Siga el plan de tratamiento de su hijo. Asegúrese de que su niño asista a la terapia y que tome su medicamento según las indicaciones. </a:t>
            </a:r>
            <a:endParaRPr lang="en-U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0" indent="0">
              <a:buNone/>
            </a:pPr>
            <a:endParaRPr lang="en-U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CO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El tratamiento funciona, pero puede tomar algunas semanas. El niño deprimido puede no darse cuenta de los cambios de ánimo de inmediato.</a:t>
            </a:r>
            <a:endParaRPr lang="en-U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CO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Elabore una lista de las personas a las que puede llamar cuando los sentimientos negativos empeoran.</a:t>
            </a:r>
            <a:endParaRPr lang="en-U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s-CO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Esté atento a los factores de riesgo del suicidio. Estos incluyen hablar de suicidio en persona o por el internet, regalar pertenencias, pensar mucho en la muerte y el abuso de sustancias.</a:t>
            </a:r>
            <a:endParaRPr lang="en-US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s-E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345</Words>
  <Application>Microsoft Office PowerPoint</Application>
  <PresentationFormat>Personalizado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¿Qué es la depresión en la adolescencia?  </vt:lpstr>
      <vt:lpstr>Presentación de PowerPoint</vt:lpstr>
      <vt:lpstr>Presentación de PowerPoint</vt:lpstr>
      <vt:lpstr>Presentación de PowerPoint</vt:lpstr>
      <vt:lpstr> ¿Qué debo hacer si creo que mi hijo está deprimido? </vt:lpstr>
      <vt:lpstr>Elabore un plan de seguridad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Luffi</cp:lastModifiedBy>
  <cp:revision>11</cp:revision>
  <dcterms:created xsi:type="dcterms:W3CDTF">2019-04-12T00:39:48Z</dcterms:created>
  <dcterms:modified xsi:type="dcterms:W3CDTF">2020-03-27T14:59:27Z</dcterms:modified>
</cp:coreProperties>
</file>